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6" r:id="rId9"/>
    <p:sldId id="264" r:id="rId10"/>
    <p:sldId id="265" r:id="rId1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A412C9-1B00-43A1-9601-C570C5839740}" type="datetimeFigureOut">
              <a:rPr lang="es-CO" smtClean="0"/>
              <a:t>02/06/2015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F7D7CB-DD74-45A8-B32A-92847EB28273}" type="slidenum">
              <a:rPr lang="es-CO" smtClean="0"/>
              <a:t>‹Nº›</a:t>
            </a:fld>
            <a:endParaRPr lang="es-CO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12C9-1B00-43A1-9601-C570C5839740}" type="datetimeFigureOut">
              <a:rPr lang="es-CO" smtClean="0"/>
              <a:t>02/06/2015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D7CB-DD74-45A8-B32A-92847EB28273}" type="slidenum">
              <a:rPr lang="es-CO" smtClean="0"/>
              <a:t>‹Nº›</a:t>
            </a:fld>
            <a:endParaRPr lang="es-CO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12C9-1B00-43A1-9601-C570C5839740}" type="datetimeFigureOut">
              <a:rPr lang="es-CO" smtClean="0"/>
              <a:t>02/06/2015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D7CB-DD74-45A8-B32A-92847EB28273}" type="slidenum">
              <a:rPr lang="es-CO" smtClean="0"/>
              <a:t>‹Nº›</a:t>
            </a:fld>
            <a:endParaRPr lang="es-CO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12C9-1B00-43A1-9601-C570C5839740}" type="datetimeFigureOut">
              <a:rPr lang="es-CO" smtClean="0"/>
              <a:t>02/06/2015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D7CB-DD74-45A8-B32A-92847EB28273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12C9-1B00-43A1-9601-C570C5839740}" type="datetimeFigureOut">
              <a:rPr lang="es-CO" smtClean="0"/>
              <a:t>02/06/2015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D7CB-DD74-45A8-B32A-92847EB28273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12C9-1B00-43A1-9601-C570C5839740}" type="datetimeFigureOut">
              <a:rPr lang="es-CO" smtClean="0"/>
              <a:t>02/06/2015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D7CB-DD74-45A8-B32A-92847EB28273}" type="slidenum">
              <a:rPr lang="es-CO" smtClean="0"/>
              <a:t>‹Nº›</a:t>
            </a:fld>
            <a:endParaRPr lang="es-CO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12C9-1B00-43A1-9601-C570C5839740}" type="datetimeFigureOut">
              <a:rPr lang="es-CO" smtClean="0"/>
              <a:t>02/06/2015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D7CB-DD74-45A8-B32A-92847EB28273}" type="slidenum">
              <a:rPr lang="es-CO" smtClean="0"/>
              <a:t>‹Nº›</a:t>
            </a:fld>
            <a:endParaRPr lang="es-CO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12C9-1B00-43A1-9601-C570C5839740}" type="datetimeFigureOut">
              <a:rPr lang="es-CO" smtClean="0"/>
              <a:t>02/06/2015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D7CB-DD74-45A8-B32A-92847EB28273}" type="slidenum">
              <a:rPr lang="es-CO" smtClean="0"/>
              <a:t>‹Nº›</a:t>
            </a:fld>
            <a:endParaRPr lang="es-CO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12C9-1B00-43A1-9601-C570C5839740}" type="datetimeFigureOut">
              <a:rPr lang="es-CO" smtClean="0"/>
              <a:t>02/06/2015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D7CB-DD74-45A8-B32A-92847EB28273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12C9-1B00-43A1-9601-C570C5839740}" type="datetimeFigureOut">
              <a:rPr lang="es-CO" smtClean="0"/>
              <a:t>02/06/2015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D7CB-DD74-45A8-B32A-92847EB28273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12C9-1B00-43A1-9601-C570C5839740}" type="datetimeFigureOut">
              <a:rPr lang="es-CO" smtClean="0"/>
              <a:t>02/06/2015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D7CB-DD74-45A8-B32A-92847EB28273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1A412C9-1B00-43A1-9601-C570C5839740}" type="datetimeFigureOut">
              <a:rPr lang="es-CO" smtClean="0"/>
              <a:t>02/06/2015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CF7D7CB-DD74-45A8-B32A-92847EB28273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RESIDUOS</a:t>
            </a:r>
            <a:br>
              <a:rPr lang="es-CO" dirty="0" smtClean="0"/>
            </a:br>
            <a:r>
              <a:rPr lang="es-CO" dirty="0" smtClean="0"/>
              <a:t>COMO RESICLAR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CO" sz="2800" dirty="0" smtClean="0">
                <a:latin typeface="Arial" pitchFamily="34" charset="0"/>
                <a:cs typeface="Arial" pitchFamily="34" charset="0"/>
              </a:rPr>
              <a:t>INTEGRANTES</a:t>
            </a:r>
          </a:p>
          <a:p>
            <a:r>
              <a:rPr lang="es-CO" sz="2800" dirty="0" smtClean="0">
                <a:effectLst/>
              </a:rPr>
              <a:t>GERALDINE RAMIREZ CORREA</a:t>
            </a:r>
            <a:endParaRPr lang="es-CO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s-CO" sz="2800" dirty="0" smtClean="0">
                <a:latin typeface="Arial" pitchFamily="34" charset="0"/>
                <a:cs typeface="Arial" pitchFamily="34" charset="0"/>
              </a:rPr>
              <a:t>KARENT TATIANA PALACIO</a:t>
            </a:r>
          </a:p>
          <a:p>
            <a:r>
              <a:rPr lang="es-CO" sz="2800" dirty="0" smtClean="0">
                <a:latin typeface="Arial" pitchFamily="34" charset="0"/>
                <a:cs typeface="Arial" pitchFamily="34" charset="0"/>
              </a:rPr>
              <a:t>GESTION EN TALENTO HUMANO</a:t>
            </a:r>
          </a:p>
          <a:p>
            <a:r>
              <a:rPr lang="es-CO" sz="2800" dirty="0" smtClean="0">
                <a:latin typeface="Arial" pitchFamily="34" charset="0"/>
                <a:cs typeface="Arial" pitchFamily="34" charset="0"/>
              </a:rPr>
              <a:t>FICHA: 766156</a:t>
            </a:r>
            <a:endParaRPr lang="es-CO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024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 smtClean="0"/>
              <a:t>Las soluciones que le podemos dar a este daño que nosotros mismos le estamos dando es que debemos pensar y actuar de la mejor manera para que nuestro ambiente se mantenga limpio y sin tanta contaminación y saber donde va cada residuo y en que caneca puede ir para así tener todo limpio y tener un ambiente agradable </a:t>
            </a:r>
            <a:endParaRPr lang="es-CO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Posibles </a:t>
            </a:r>
            <a:r>
              <a:rPr lang="es-CO" dirty="0" err="1" smtClean="0"/>
              <a:t>solucines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6110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25" y="692150"/>
            <a:ext cx="7245350" cy="5434013"/>
          </a:xfrm>
        </p:spPr>
      </p:pic>
    </p:spTree>
    <p:extLst>
      <p:ext uri="{BB962C8B-B14F-4D97-AF65-F5344CB8AC3E}">
        <p14:creationId xmlns:p14="http://schemas.microsoft.com/office/powerpoint/2010/main" val="1837092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67" y="404813"/>
            <a:ext cx="7628466" cy="5721350"/>
          </a:xfrm>
        </p:spPr>
      </p:pic>
    </p:spTree>
    <p:extLst>
      <p:ext uri="{BB962C8B-B14F-4D97-AF65-F5344CB8AC3E}">
        <p14:creationId xmlns:p14="http://schemas.microsoft.com/office/powerpoint/2010/main" val="4149968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7416823" cy="5904656"/>
          </a:xfrm>
        </p:spPr>
      </p:pic>
    </p:spTree>
    <p:extLst>
      <p:ext uri="{BB962C8B-B14F-4D97-AF65-F5344CB8AC3E}">
        <p14:creationId xmlns:p14="http://schemas.microsoft.com/office/powerpoint/2010/main" val="669260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76672"/>
            <a:ext cx="6624736" cy="5649491"/>
          </a:xfrm>
        </p:spPr>
      </p:pic>
    </p:spTree>
    <p:extLst>
      <p:ext uri="{BB962C8B-B14F-4D97-AF65-F5344CB8AC3E}">
        <p14:creationId xmlns:p14="http://schemas.microsoft.com/office/powerpoint/2010/main" val="3066713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3168352" cy="5632626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20688"/>
            <a:ext cx="3224957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51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3273082" cy="5818815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76672"/>
            <a:ext cx="3417912" cy="60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02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79600"/>
            <a:ext cx="7611441" cy="5708581"/>
          </a:xfrm>
        </p:spPr>
      </p:pic>
    </p:spTree>
    <p:extLst>
      <p:ext uri="{BB962C8B-B14F-4D97-AF65-F5344CB8AC3E}">
        <p14:creationId xmlns:p14="http://schemas.microsoft.com/office/powerpoint/2010/main" val="1151953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2420888"/>
            <a:ext cx="7745505" cy="3877815"/>
          </a:xfrm>
        </p:spPr>
        <p:txBody>
          <a:bodyPr/>
          <a:lstStyle/>
          <a:p>
            <a:pPr marL="0" indent="0">
              <a:buNone/>
            </a:pPr>
            <a:endParaRPr lang="es-CO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Esto lo estamos provocando nosotros mismos por la falta de conciencia y de limpieza, ya que todo lo estamos echando en los recipientes inadecuados y no tenemos conciencia de lo que esto esta provocando.</a:t>
            </a:r>
            <a:endParaRPr lang="es-CO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latin typeface="Arial" pitchFamily="34" charset="0"/>
                <a:cs typeface="Arial" pitchFamily="34" charset="0"/>
              </a:rPr>
              <a:t>Consecuencias que lo provocan </a:t>
            </a:r>
            <a:endParaRPr lang="es-CO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9988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oné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32</TotalTime>
  <Words>115</Words>
  <Application>Microsoft Office PowerPoint</Application>
  <PresentationFormat>Presentación en pantalla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Cartoné</vt:lpstr>
      <vt:lpstr>RESIDUOS COMO RESICLAR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Consecuencias que lo provocan </vt:lpstr>
      <vt:lpstr>Posibles solucines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</dc:creator>
  <cp:lastModifiedBy>E</cp:lastModifiedBy>
  <cp:revision>4</cp:revision>
  <dcterms:created xsi:type="dcterms:W3CDTF">2015-06-03T03:04:04Z</dcterms:created>
  <dcterms:modified xsi:type="dcterms:W3CDTF">2015-06-03T03:36:39Z</dcterms:modified>
</cp:coreProperties>
</file>